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0" r:id="rId2"/>
    <p:sldId id="257" r:id="rId3"/>
    <p:sldId id="274" r:id="rId4"/>
    <p:sldId id="272" r:id="rId5"/>
    <p:sldId id="258" r:id="rId6"/>
    <p:sldId id="288" r:id="rId7"/>
    <p:sldId id="275" r:id="rId8"/>
    <p:sldId id="260" r:id="rId9"/>
    <p:sldId id="280" r:id="rId10"/>
    <p:sldId id="281" r:id="rId11"/>
    <p:sldId id="264" r:id="rId12"/>
    <p:sldId id="282" r:id="rId13"/>
    <p:sldId id="279" r:id="rId14"/>
    <p:sldId id="261" r:id="rId15"/>
    <p:sldId id="265" r:id="rId16"/>
    <p:sldId id="283" r:id="rId17"/>
    <p:sldId id="284" r:id="rId18"/>
    <p:sldId id="268" r:id="rId19"/>
    <p:sldId id="285" r:id="rId20"/>
    <p:sldId id="287" r:id="rId21"/>
    <p:sldId id="286" r:id="rId22"/>
    <p:sldId id="270" r:id="rId23"/>
    <p:sldId id="278" r:id="rId24"/>
    <p:sldId id="276" r:id="rId25"/>
    <p:sldId id="271" r:id="rId26"/>
  </p:sldIdLst>
  <p:sldSz cx="5853113" cy="32908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4577" autoAdjust="0"/>
    <p:restoredTop sz="94660" autoAdjust="0"/>
  </p:normalViewPr>
  <p:slideViewPr>
    <p:cSldViewPr snapToGrid="0">
      <p:cViewPr varScale="1">
        <p:scale>
          <a:sx n="86" d="100"/>
          <a:sy n="86" d="100"/>
        </p:scale>
        <p:origin x="-192" y="-84"/>
      </p:cViewPr>
      <p:guideLst>
        <p:guide orient="horz" pos="1036"/>
        <p:guide pos="18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29238" y="2567210"/>
            <a:ext cx="5523875" cy="114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49" tIns="26124" rIns="52249" bIns="26124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243879" y="2328964"/>
            <a:ext cx="5414130" cy="586570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43879" y="1864837"/>
            <a:ext cx="5414130" cy="438785"/>
          </a:xfrm>
        </p:spPr>
        <p:txBody>
          <a:bodyPr anchor="b"/>
          <a:lstStyle>
            <a:lvl1pPr marL="0" indent="0" algn="l">
              <a:buNone/>
              <a:defRPr sz="1400">
                <a:solidFill>
                  <a:schemeClr val="tx2">
                    <a:shade val="75000"/>
                  </a:schemeClr>
                </a:solidFill>
              </a:defRPr>
            </a:lvl1pPr>
            <a:lvl2pPr marL="261244" indent="0" algn="ctr">
              <a:buNone/>
            </a:lvl2pPr>
            <a:lvl3pPr marL="522488" indent="0" algn="ctr">
              <a:buNone/>
            </a:lvl3pPr>
            <a:lvl4pPr marL="783732" indent="0" algn="ctr">
              <a:buNone/>
            </a:lvl4pPr>
            <a:lvl5pPr marL="1044976" indent="0" algn="ctr">
              <a:buNone/>
            </a:lvl5pPr>
            <a:lvl6pPr marL="1306220" indent="0" algn="ctr">
              <a:buNone/>
            </a:lvl6pPr>
            <a:lvl7pPr marL="1567464" indent="0" algn="ctr">
              <a:buNone/>
            </a:lvl7pPr>
            <a:lvl8pPr marL="1828709" indent="0" algn="ctr">
              <a:buNone/>
            </a:lvl8pPr>
            <a:lvl9pPr marL="2089953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CF1-DB3E-4B06-A2B7-A2B661021D8C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5267802" y="3106598"/>
            <a:ext cx="485808" cy="118472"/>
          </a:xfrm>
        </p:spPr>
        <p:txBody>
          <a:bodyPr/>
          <a:lstStyle/>
          <a:p>
            <a:fld id="{15CA9A2C-46ED-41B7-B4AC-A8E3BD1A4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CF1-DB3E-4B06-A2B7-A2B661021D8C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9A2C-46ED-41B7-B4AC-A8E3BD1A4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389835" y="263576"/>
            <a:ext cx="1170623" cy="280792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92656" y="263576"/>
            <a:ext cx="3999627" cy="280792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CF1-DB3E-4B06-A2B7-A2B661021D8C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9A2C-46ED-41B7-B4AC-A8E3BD1A4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CF1-DB3E-4B06-A2B7-A2B661021D8C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292469" y="36566"/>
            <a:ext cx="1853486" cy="138644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5267802" y="3106598"/>
            <a:ext cx="485808" cy="118472"/>
          </a:xfrm>
        </p:spPr>
        <p:txBody>
          <a:bodyPr/>
          <a:lstStyle/>
          <a:p>
            <a:fld id="{15CA9A2C-46ED-41B7-B4AC-A8E3BD1A4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29238" y="1653075"/>
            <a:ext cx="5523875" cy="114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49" tIns="26124" rIns="52249" bIns="26124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43879" y="804439"/>
            <a:ext cx="5414130" cy="585047"/>
          </a:xfrm>
        </p:spPr>
        <p:txBody>
          <a:bodyPr anchor="b"/>
          <a:lstStyle>
            <a:lvl1pPr marL="0" indent="0" algn="r">
              <a:buNone/>
              <a:defRPr sz="11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CF1-DB3E-4B06-A2B7-A2B661021D8C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9A2C-46ED-41B7-B4AC-A8E3BD1A4C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5523" y="1414192"/>
            <a:ext cx="5560457" cy="568552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5000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193153" y="219393"/>
            <a:ext cx="5560457" cy="40368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195104" y="767874"/>
            <a:ext cx="2682677" cy="226705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2975332" y="767874"/>
            <a:ext cx="2780229" cy="226705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CF1-DB3E-4B06-A2B7-A2B661021D8C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9A2C-46ED-41B7-B4AC-A8E3BD1A4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195104" y="2596145"/>
            <a:ext cx="5511681" cy="423549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80153" y="319947"/>
            <a:ext cx="2746403" cy="306997"/>
          </a:xfrm>
        </p:spPr>
        <p:txBody>
          <a:bodyPr anchor="ctr"/>
          <a:lstStyle>
            <a:lvl1pPr marL="0" indent="0">
              <a:buNone/>
              <a:defRPr sz="1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100" b="1"/>
            </a:lvl2pPr>
            <a:lvl3pPr>
              <a:buNone/>
              <a:defRPr sz="1000" b="1"/>
            </a:lvl3pPr>
            <a:lvl4pPr>
              <a:buNone/>
              <a:defRPr sz="900" b="1"/>
            </a:lvl4pPr>
            <a:lvl5pPr>
              <a:buNone/>
              <a:defRPr sz="9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2973300" y="319947"/>
            <a:ext cx="2747482" cy="306997"/>
          </a:xfrm>
        </p:spPr>
        <p:txBody>
          <a:bodyPr anchor="ctr"/>
          <a:lstStyle>
            <a:lvl1pPr marL="0" indent="0">
              <a:buNone/>
              <a:defRPr sz="1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100" b="1"/>
            </a:lvl2pPr>
            <a:lvl3pPr>
              <a:buNone/>
              <a:defRPr sz="1000" b="1"/>
            </a:lvl3pPr>
            <a:lvl4pPr>
              <a:buNone/>
              <a:defRPr sz="900" b="1"/>
            </a:lvl4pPr>
            <a:lvl5pPr>
              <a:buNone/>
              <a:defRPr sz="9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80153" y="631515"/>
            <a:ext cx="2746403" cy="1891499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2975672" y="631515"/>
            <a:ext cx="2745110" cy="1891499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CF1-DB3E-4B06-A2B7-A2B661021D8C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267802" y="3108061"/>
            <a:ext cx="487759" cy="118472"/>
          </a:xfrm>
        </p:spPr>
        <p:txBody>
          <a:bodyPr/>
          <a:lstStyle/>
          <a:p>
            <a:fld id="{15CA9A2C-46ED-41B7-B4AC-A8E3BD1A4C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329238" y="2888668"/>
            <a:ext cx="5523875" cy="114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49" tIns="26124" rIns="52249" bIns="26124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193153" y="219393"/>
            <a:ext cx="5560457" cy="40368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CF1-DB3E-4B06-A2B7-A2B661021D8C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9A2C-46ED-41B7-B4AC-A8E3BD1A4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CF1-DB3E-4B06-A2B7-A2B661021D8C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9A2C-46ED-41B7-B4AC-A8E3BD1A4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329238" y="2806764"/>
            <a:ext cx="5523875" cy="114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49" tIns="26124" rIns="52249" bIns="26124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92655" y="2632710"/>
            <a:ext cx="5414130" cy="249864"/>
          </a:xfrm>
        </p:spPr>
        <p:txBody>
          <a:bodyPr anchor="ctr"/>
          <a:lstStyle>
            <a:lvl1pPr algn="l">
              <a:buNone/>
              <a:defRPr sz="11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292656" y="292523"/>
            <a:ext cx="1925634" cy="2303622"/>
          </a:xfrm>
        </p:spPr>
        <p:txBody>
          <a:bodyPr/>
          <a:lstStyle>
            <a:lvl1pPr marL="0" indent="0">
              <a:buNone/>
              <a:defRPr sz="800"/>
            </a:lvl1pPr>
            <a:lvl2pPr>
              <a:buNone/>
              <a:defRPr sz="700"/>
            </a:lvl2pPr>
            <a:lvl3pPr>
              <a:buNone/>
              <a:defRPr sz="600"/>
            </a:lvl3pPr>
            <a:lvl4pPr>
              <a:buNone/>
              <a:defRPr sz="500"/>
            </a:lvl4pPr>
            <a:lvl5pPr>
              <a:buNone/>
              <a:defRPr sz="5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288404" y="292523"/>
            <a:ext cx="3418381" cy="230362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CF1-DB3E-4B06-A2B7-A2B661021D8C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9A2C-46ED-41B7-B4AC-A8E3BD1A4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2243693" y="295899"/>
            <a:ext cx="3219212" cy="175514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CF1-DB3E-4B06-A2B7-A2B661021D8C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9A2C-46ED-41B7-B4AC-A8E3BD1A4C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243879" y="2396311"/>
            <a:ext cx="3755748" cy="250626"/>
          </a:xfrm>
        </p:spPr>
        <p:txBody>
          <a:bodyPr anchor="ctr"/>
          <a:lstStyle>
            <a:lvl1pPr algn="l">
              <a:buNone/>
              <a:defRPr sz="11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243879" y="2655177"/>
            <a:ext cx="3755748" cy="368701"/>
          </a:xfrm>
        </p:spPr>
        <p:txBody>
          <a:bodyPr lIns="62699" tIns="0"/>
          <a:lstStyle>
            <a:lvl1pPr marL="0" indent="0">
              <a:buNone/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500"/>
            </a:lvl4pPr>
            <a:lvl5pPr>
              <a:defRPr sz="5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29238" y="504285"/>
            <a:ext cx="5523875" cy="114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49" tIns="26124" rIns="52249" bIns="26124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95104" y="745782"/>
            <a:ext cx="5560457" cy="2171834"/>
          </a:xfrm>
          <a:prstGeom prst="rect">
            <a:avLst/>
          </a:prstGeom>
        </p:spPr>
        <p:txBody>
          <a:bodyPr vert="horz" lIns="52249" tIns="26124" rIns="52249" bIns="26124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4145955" y="36566"/>
            <a:ext cx="1609606" cy="138644"/>
          </a:xfrm>
          <a:prstGeom prst="rect">
            <a:avLst/>
          </a:prstGeom>
        </p:spPr>
        <p:txBody>
          <a:bodyPr vert="horz" lIns="52249" tIns="26124" rIns="52249" bIns="26124"/>
          <a:lstStyle>
            <a:lvl1pPr algn="l" eaLnBrk="1" latinLnBrk="0" hangingPunct="1">
              <a:defRPr kumimoji="0" sz="7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E7ACF1-DB3E-4B06-A2B7-A2B661021D8C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1999814" y="36566"/>
            <a:ext cx="2146141" cy="138644"/>
          </a:xfrm>
          <a:prstGeom prst="rect">
            <a:avLst/>
          </a:prstGeom>
        </p:spPr>
        <p:txBody>
          <a:bodyPr vert="horz" lIns="52249" tIns="26124" rIns="52249" bIns="26124"/>
          <a:lstStyle>
            <a:lvl1pPr algn="r" eaLnBrk="1" latinLnBrk="0" hangingPunct="1">
              <a:defRPr kumimoji="0" sz="7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5267802" y="3108061"/>
            <a:ext cx="487759" cy="117314"/>
          </a:xfrm>
          <a:prstGeom prst="rect">
            <a:avLst/>
          </a:prstGeom>
        </p:spPr>
        <p:txBody>
          <a:bodyPr vert="horz" lIns="52249" tIns="26124" rIns="52249" bIns="26124"/>
          <a:lstStyle>
            <a:lvl1pPr algn="r" eaLnBrk="1" latinLnBrk="0" hangingPunct="1">
              <a:defRPr kumimoji="0" sz="7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5CA9A2C-46ED-41B7-B4AC-A8E3BD1A4C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95104" y="219392"/>
            <a:ext cx="5560457" cy="402220"/>
          </a:xfrm>
          <a:prstGeom prst="rect">
            <a:avLst/>
          </a:prstGeom>
        </p:spPr>
        <p:txBody>
          <a:bodyPr vert="horz" lIns="52249" tIns="26124" rIns="52249" bIns="26124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329238" y="504285"/>
            <a:ext cx="5523875" cy="114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49" tIns="26124" rIns="52249" bIns="26124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329238" y="507686"/>
            <a:ext cx="5523875" cy="114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49" tIns="26124" rIns="52249" bIns="26124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5000"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21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195933" indent="-195933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24522" indent="-163278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653110" indent="-130622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14354" indent="-130622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1175598" indent="-13062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000" kern="1200">
          <a:solidFill>
            <a:schemeClr val="tx2"/>
          </a:solidFill>
          <a:latin typeface="+mn-lt"/>
          <a:ea typeface="+mn-ea"/>
          <a:cs typeface="+mn-cs"/>
        </a:defRPr>
      </a:lvl5pPr>
      <a:lvl6pPr marL="1436842" indent="-13062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1698087" indent="-13062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959331" indent="-13062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9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220575" indent="-13062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8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612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5224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7837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0449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306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5674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8287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0899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Emine\Desktop\&#1053;&#1086;&#1074;&#1072;&#1103;%20&#1087;&#1072;&#1087;&#1082;&#1072;\Instrumentalnaya_muzyka_-_mir_zhivotnyh_(iPleer.com).mp3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0"/>
            <a:ext cx="5853112" cy="2302526"/>
          </a:xfrm>
        </p:spPr>
        <p:txBody>
          <a:bodyPr>
            <a:normAutofit/>
          </a:bodyPr>
          <a:lstStyle/>
          <a:p>
            <a:pPr algn="ctr"/>
            <a:r>
              <a:rPr lang="ru-RU" altLang="ru-RU" dirty="0" smtClean="0">
                <a:solidFill>
                  <a:srgbClr val="A50021"/>
                </a:solidFill>
                <a:latin typeface="Times New Roman" pitchFamily="18" charset="0"/>
              </a:rPr>
              <a:t/>
            </a:r>
            <a:br>
              <a:rPr lang="ru-RU" altLang="ru-RU" dirty="0" smtClean="0">
                <a:solidFill>
                  <a:srgbClr val="A50021"/>
                </a:solidFill>
                <a:latin typeface="Times New Roman" pitchFamily="18" charset="0"/>
              </a:rPr>
            </a:br>
            <a:r>
              <a:rPr lang="ru-RU" altLang="ru-RU" sz="2000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Муниципальное бюджетное дошкольное образовательное учреждение «Детский сад «Золотой петушок» муниципального образования Черноморский район Республики Крым</a:t>
            </a:r>
            <a:endParaRPr lang="ru-RU" sz="20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914" y="2291508"/>
            <a:ext cx="5404756" cy="80423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Эколята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 молодые </a:t>
            </a:r>
          </a:p>
          <a:p>
            <a:pPr algn="r"/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защитники природы»</a:t>
            </a:r>
            <a:endParaRPr lang="ru-RU" sz="2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webattach.mail.yandex.net/message_part_real/IMG_20211115_094524.jpg?exif_rotate=y&amp;no_disposition=y&amp;name=IMG_20211115_094524.jpg&amp;sid=YWVzX3NpZDp7ImFlc0tleUlkIjoiMTc4IiwiaG1hY0tleUlkIjoiMTc4IiwiaXZCYXNlNjQiOiIrc29JVUxaN1oxb2cvZ0thbXlqT3BnPT0iLCJzaWRCYXNlNjQiOiJUUlJ6TkxqZFlXdmdjV2xNbXdoT0M5bU5ybTJxVVkza3ViakZ6c2dsNDc0cW1SMkFrWWpWclNhdCtCVkxXZHVLbU9TVUJHSjNPa1Jrejg1Snp4SlphZDRGL2ZwWVV5dEFLNWFhblJ5eitsbTZicUtPTGhBTllrR1BTNHJzWENlRSIsImhtYWNCYXNlNjQiOiJhZkNIOFlNSkVTcVN2K294bTVaaml1QlBCQjB6Ulc4TXh6cmxydFBXOWtjPSJ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3967"/>
            <a:ext cx="5853113" cy="330115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2709854"/>
      </p:ext>
    </p:extLst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webattach.mail.yandex.net/message_part_real/IMG_20211115_100826.jpg?exif_rotate=y&amp;no_disposition=y&amp;name=IMG_20211115_100826.jpg&amp;sid=YWVzX3NpZDp7ImFlc0tleUlkIjoiMTc4IiwiaG1hY0tleUlkIjoiMTc4IiwiaXZCYXNlNjQiOiJSUEczOTI2eWFjQlUxOHluMERnUlV3PT0iLCJzaWRCYXNlNjQiOiI3L0VLcHBrNGgveE5Ha0R5eU0xK2NHVmF4MWdsck5qYlpiazI5Z0xsSUduZ3hTNU9WSSsxaldhQjFHakFJNmYrMWN3M041YmNpby9UN1N0dHcxSXRyc1V4TGhwOE90YjRPeFZrRG9SWUNvSlpYei8rcXhjSFA3elUzRE9ScHBLRiIsImhtYWNCYXNlNjQiOiJwWjhQSE5pbDNrWEtkaU5oakhzU1lZeGhZWitNRTA4cm1XcCswaTQvaTRjPSJ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0269"/>
            <a:ext cx="5853113" cy="330115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ebattach.mail.yandex.net/message_part_real/IMG_20211115_095828.jpg?exif_rotate=y&amp;no_disposition=y&amp;name=IMG_20211115_095828.jpg&amp;sid=YWVzX3NpZDp7ImFlc0tleUlkIjoiMTc4IiwiaG1hY0tleUlkIjoiMTc4IiwiaXZCYXNlNjQiOiJCMjY1eDg1UmZVSHgvNmhPZXhKMGZRPT0iLCJzaWRCYXNlNjQiOiJnMkZKL1VpV1dpd1ZLWDQ5cytzNFloVnRlbUlaR2NJK2tUSUtUUTcwTEY3MVBVSGkvQ2FwNHZVcFdTd2tzUzdIYW1rUTJqNjhRWGtudmFQNGtHYkVFdEUzWHN1RUl6UUZlc0x0VmFIaWtKQ25QY1RNSjR0NG5tMStjRnpPNDV0QSIsImhtYWNCYXNlNjQiOiJTSVBUSVdCa2NBMlJSRTVHTEhPWWpwYmdxRGFKd1dEVUJxVFd2UURhV21ZPSJ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853113" cy="329088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webattach.mail.yandex.net/message_part_real/IMG_20211115_094230.jpg?exif_rotate=y&amp;no_disposition=y&amp;name=IMG_20211115_094230.jpg&amp;sid=YWVzX3NpZDp7ImFlc0tleUlkIjoiMTc4IiwiaG1hY0tleUlkIjoiMTc4IiwiaXZCYXNlNjQiOiJucmJZclFLYVBWSmw4d2pCTkdoVk5nPT0iLCJzaWRCYXNlNjQiOiJRNFA1ZHY2T3pjSGxoZWVpL3FXSHdwaytuZUFKdzBMVnRPQXMxUHB1TmlBUDdQVUlVVDFMNXB1cFBNeGdKWUxLUytGOEdBaGkvZjkyVEMrbzcvaGROWHZtSnJ4eWwvcmx4R2diR1BzRlIxVER0bjdWYXhyUzFPa2RDckFacWtzZSIsImhtYWNCYXNlNjQiOiJMWVJ4RmNUSXAveFpOb2JCRENmeTdzaVlDQTBFRWJvQTBOOVRQR0tQMHY0PSJ9"/>
          <p:cNvPicPr>
            <a:picLocks noChangeAspect="1" noChangeArrowheads="1"/>
          </p:cNvPicPr>
          <p:nvPr/>
        </p:nvPicPr>
        <p:blipFill>
          <a:blip r:embed="rId2" cstate="print"/>
          <a:srcRect b="13211"/>
          <a:stretch>
            <a:fillRect/>
          </a:stretch>
        </p:blipFill>
        <p:spPr bwMode="auto">
          <a:xfrm>
            <a:off x="0" y="0"/>
            <a:ext cx="1965649" cy="329088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20484" name="Picture 4" descr="https://webattach.mail.yandex.net/message_part_real/IMG_20211115_094234.jpg?exif_rotate=y&amp;no_disposition=y&amp;name=IMG_20211115_094234.jpg&amp;sid=YWVzX3NpZDp7ImFlc0tleUlkIjoiMTc4IiwiaG1hY0tleUlkIjoiMTc4IiwiaXZCYXNlNjQiOiJERHF3UThMaUxINWdJbHZKSWF5TzFBPT0iLCJzaWRCYXNlNjQiOiJEQVNSY1VJcWJBMlZEU0lIeGtuc1ZIb0lTZGxVdkhzcUJQNkJUd0poUU5KeHJ2TDNFWEV1RlBFbVdRZHFWNmtlK21yQ1UwemtTbVkyOUJZTG15b1A2THQ1SHdxWGgvbzZmd2hPRFVXRHc4WEg5Y3M2THpvTjdMTG9sUXNIVHBuVSIsImhtYWNCYXNlNjQiOiI1c0ZsdFQxNDF2QTNhQVNSemViemUwTzJlakRXaVY3NFZrbGNjWXQwMzlJPSJ9"/>
          <p:cNvPicPr>
            <a:picLocks noChangeAspect="1" noChangeArrowheads="1"/>
          </p:cNvPicPr>
          <p:nvPr/>
        </p:nvPicPr>
        <p:blipFill>
          <a:blip r:embed="rId3" cstate="print"/>
          <a:srcRect l="21968" t="16250" b="14651"/>
          <a:stretch>
            <a:fillRect/>
          </a:stretch>
        </p:blipFill>
        <p:spPr bwMode="auto">
          <a:xfrm>
            <a:off x="3918857" y="0"/>
            <a:ext cx="2021341" cy="329088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20486" name="Picture 6" descr="https://webattach.mail.yandex.net/message_part_real/IMG_20211115_094243.jpg?exif_rotate=y&amp;no_disposition=y&amp;name=IMG_20211115_094243.jpg&amp;sid=YWVzX3NpZDp7ImFlc0tleUlkIjoiMTc4IiwiaG1hY0tleUlkIjoiMTc4IiwiaXZCYXNlNjQiOiJRUW5kR00vWGRlUkhDdXAzWVNRQTRRPT0iLCJzaWRCYXNlNjQiOiI1Ykp5ZUtqVCt4Q1pCZFhxSnBNZ3ErdE5UUEcyOVpXRDZnZXpERktTSFY4STRsbnBVUGZYczRTcXRBTThxbkQxSHdVK2NvN3p0Q2NIdDN4N0NZaWcvTXN6ZCtyYkY0L3ZYVkYwTlJ2QjBEa1NKSWM4R0NjblZrRlZFVTBmc3BEKyIsImhtYWNCYXNlNjQiOiJZUHFqUFZxbTFtb1Y1YytISnVvcTJIbG9JeWh3ZFNwQ2U1Q1Uwb2FLd3JNPSJ9"/>
          <p:cNvPicPr>
            <a:picLocks noChangeAspect="1" noChangeArrowheads="1"/>
          </p:cNvPicPr>
          <p:nvPr/>
        </p:nvPicPr>
        <p:blipFill>
          <a:blip r:embed="rId4" cstate="print"/>
          <a:srcRect l="5741" t="5682" r="-302" b="15690"/>
          <a:stretch>
            <a:fillRect/>
          </a:stretch>
        </p:blipFill>
        <p:spPr bwMode="auto">
          <a:xfrm>
            <a:off x="1953208" y="0"/>
            <a:ext cx="1946988" cy="329088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292404226"/>
      </p:ext>
    </p:extLst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6659315"/>
      </p:ext>
    </p:extLst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webattach.mail.yandex.net/message_part_real/IMG_20211115_095126.jpg?exif_rotate=y&amp;no_disposition=y&amp;name=IMG_20211115_095126.jpg&amp;sid=YWVzX3NpZDp7ImFlc0tleUlkIjoiMTc4IiwiaG1hY0tleUlkIjoiMTc4IiwiaXZCYXNlNjQiOiJaUFYrenk1N3JtOWNyWkY1R1huYmJ3PT0iLCJzaWRCYXNlNjQiOiJlNHpZU0piQUZqb0pyRjF5Mkw0d2ZDdzhDRkh3RlFZMnJkam5Fd3MwWVliUTFES21oN1NuTHRNejNLaDAxWmk0c0xMb3BDQXdjMlYxL01yV3ViR0o4dzUxZzBmdXk1b1EzT0RwdDVLa1oyeEgydGlCTUtPRUFNaCtQREszS1N3OSIsImhtYWNCYXNlNjQiOiJUeU93YlQ3OERSZUNsVXowODRWdURTZzVLSWpxV2F0d0UrRjEzQkFFZzBJPSJ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0269"/>
            <a:ext cx="5853113" cy="330115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 descr="https://webattach.mail.yandex.net/message_part_real/IMG_20211115_095120.jpg?exif_rotate=y&amp;no_disposition=y&amp;name=IMG_20211115_095120.jpg&amp;sid=YWVzX3NpZDp7ImFlc0tleUlkIjoiMTc4IiwiaG1hY0tleUlkIjoiMTc4IiwiaXZCYXNlNjQiOiJZRXgvWnA0K3o0elRZT0h3VjcvOG9nPT0iLCJzaWRCYXNlNjQiOiJrdWp1TUZGY211RjRMVjJlUkpvVk1iZFc2dTBhR3NwNUwzNkdubGVpN0MxWVgwcHRLMEdlUXJxeFVIaXRRRlpFUFBhWFJWUUp6c1o0a2JVb3drYmh3N3ZWa2FmeWYwbU0xbmt4V2RnV1Y1ZkJPUkFobTFYM1FsQWE4Q0FxK0VyayIsImhtYWNCYXNlNjQiOiJMWCt5VW4rZWZtdnJSbzU4TEJ0dFJnV1dxb2VNdXNPWUNvdE90dWlWL0UwPSJ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0269"/>
            <a:ext cx="5853113" cy="330115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6403396"/>
      </p:ext>
    </p:extLst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webattach.mail.yandex.net/message_part_real/IMG_20211115_095311.jpg?exif_rotate=y&amp;no_disposition=y&amp;name=IMG_20211115_095311.jpg&amp;sid=YWVzX3NpZDp7ImFlc0tleUlkIjoiMTc4IiwiaG1hY0tleUlkIjoiMTc4IiwiaXZCYXNlNjQiOiJSMEdtQ3ZIcytXSDJ1RnJQSzNrbjlRPT0iLCJzaWRCYXNlNjQiOiJOemdVdEFTK3pFSkd5R2VSd1BFZCtzOFd3Zmp5bytCNXUxTjg3YytvVlgveVYxbVBjSlhnT3lxTmdWZy9DNG9QVWVueEJrdUlqek8zSDNYTzY2SkNTUGM4Z0c0bHZmbHBqdCt0ZFZZa1RUQkl4SThVSDZ6Wk1VS2dCRmRXWmIzaCIsImhtYWNCYXNlNjQiOiJkcWQxY0RpQk5tRFAxMkZrc3QvTkd1cmZCL2xuVjdhRkdzT1UxalBSTDRBPSJ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0269"/>
            <a:ext cx="5853113" cy="330115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pic>
        <p:nvPicPr>
          <p:cNvPr id="4" name="Instrumentalnaya_muzyka_-_mir_zhivotnyh_(iPleer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700713" y="313848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2644192"/>
      </p:ext>
    </p:extLst>
  </p:cSld>
  <p:clrMapOvr>
    <a:masterClrMapping/>
  </p:clrMapOvr>
  <p:transition spd="med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webattach.mail.yandex.net/message_part_real/IMG_20211115_095201.jpg?exif_rotate=y&amp;no_disposition=y&amp;name=IMG_20211115_095201.jpg&amp;sid=YWVzX3NpZDp7ImFlc0tleUlkIjoiMTc4IiwiaG1hY0tleUlkIjoiMTc4IiwiaXZCYXNlNjQiOiJ3ZDhQVjk1alFmUURBRzZxSGp4clN3PT0iLCJzaWRCYXNlNjQiOiJObitaOFZRL0t5bG83WjN6QzRDMnNOSERxUlpJY0x2R2llRlBLUlZnU0lYTjZ2WXl6d0JzNEZkQjFpWDlSaFAvUDdiQm9Va3pNamhQUG1VVjBWdkFtbHlnT21vdGNXTDJmaEJxSlY4RnFQVkI3WlVkdVNPNE5MRE1QWnRvQUozLyIsImhtYWNCYXNlNjQiOiJFd3N0SzZISGR1Z2N0RGY4ODJ4Z2xnZDNsQk84MVFPOHNHWTRHZlpKQm1rPSJ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0269"/>
            <a:ext cx="5853113" cy="330115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webattach.mail.yandex.net/message_part_real/IMG_20211115_095009.jpg?exif_rotate=y&amp;no_disposition=y&amp;name=IMG_20211115_095009.jpg&amp;sid=YWVzX3NpZDp7ImFlc0tleUlkIjoiMTc4IiwiaG1hY0tleUlkIjoiMTc4IiwiaXZCYXNlNjQiOiIrdEtqSVdrZDNHWVd1VHltWUZOTVpRPT0iLCJzaWRCYXNlNjQiOiI5MWRMR1JiNkp0WWJyMi9PVHRyMEM2MHJLYXdmTFZKb29qZXIrZDcyYVo3Y3Q0bVBlckVreDBFYWxUcnMxVkhFN0ZyM2diRmxpSXlHZnlBMnlqbGg0bi95MlJwUTVydG5sSytSRUFhOXhra1dvaDhvWDVVT3JtWUFWRFliOUFKeSIsImhtYWNCYXNlNjQiOiJNdm5RaS9JRkVlK0cxc05ubXFYdHJtY0xKb2J3NXgyai9nQjFJT1FUbXlZPSJ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0269"/>
            <a:ext cx="5853113" cy="330115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6626018"/>
      </p:ext>
    </p:extLst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853112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ebattach.mail.yandex.net/message_part_real/IMG_20211115_095844.jpg?exif_rotate=y&amp;no_disposition=y&amp;name=IMG_20211115_095844.jpg&amp;sid=YWVzX3NpZDp7ImFlc0tleUlkIjoiMTc4IiwiaG1hY0tleUlkIjoiMTc4IiwiaXZCYXNlNjQiOiJiV0tDTG9qZUJ2WHl6YXpWVGI3ODB3PT0iLCJzaWRCYXNlNjQiOiJxOEFnanNldVV5VCtjZE95NkIvQVJFQkRzOGxZYjFuR1YvZ2ZuSmJZcXJKdDBsUC81Vlh2YUdGSGFXNDY2OENBYnJzN01OL24ySzJjWUh0ZWNwYkN5ZktFc08xbFN1eXdzMldCR0xUR3puRForM0tpRGhLa0dGWXJoSldPY1R3TyIsImhtYWNCYXNlNjQiOiI4aC90QmdtQXdOaWFFSlJqeHMvQytYMTRDa09hR3JsZ1QvcTFnWTdPRk9RPSJ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0269"/>
            <a:ext cx="5853113" cy="330115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5" y="0"/>
            <a:ext cx="5850468" cy="32908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5421" y="18603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3218" y="1443210"/>
            <a:ext cx="3635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600" b="1" i="1" dirty="0" smtClean="0">
                <a:solidFill>
                  <a:srgbClr val="002060"/>
                </a:solidFill>
              </a:rPr>
              <a:t>Спасибо за внимание</a:t>
            </a:r>
            <a:endParaRPr lang="ru-RU" sz="2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1219644"/>
      </p:ext>
    </p:extLst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uz\IMG_20211115_0947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20" y="0"/>
            <a:ext cx="5864034" cy="329088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uz\IMG_20211115_093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53113" cy="329088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8944005"/>
      </p:ext>
    </p:extLst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874945"/>
      </p:ext>
    </p:extLst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ebattach.mail.yandex.net/message_part_real/IMG_20211115_094655.jpg?exif_rotate=y&amp;no_disposition=y&amp;name=IMG_20211115_094655.jpg&amp;sid=YWVzX3NpZDp7ImFlc0tleUlkIjoiMTc4IiwiaG1hY0tleUlkIjoiMTc4IiwiaXZCYXNlNjQiOiJUTnY0WUJ4djNSc0x0aENNdXR3QXB3PT0iLCJzaWRCYXNlNjQiOiJ4S1lvTnVvQnZxUEdQU09EZGNuL2tBWVMyZGtSWmk5cEJwNDNmREUxeUV1bXliYmU3RDIwcHp3VTJLbFl1ZHE2UkF6aElvMEYzVnczT00rOE9QK0ptc0gwLy9DUkpuZERRZWRLS1BYVUhrSDNVYmtKVTVCMG1QZXFKQTRJTFhqRSIsImhtYWNCYXNlNjQiOiJ5WDJRcjhESytIVkh5dkJXbUVEK0tjWnFBN1ZaVy9oZ3VvUEJtNnloQjAwPSJ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0269"/>
            <a:ext cx="5853113" cy="330115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5853112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4814178"/>
      </p:ext>
    </p:extLst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58531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58531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58531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58531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02" name="Picture 6" descr="https://webattach.mail.yandex.net/message_part_real/IMG_20211115_094018.jpg?exif_rotate=y&amp;no_disposition=y&amp;name=IMG_20211115_094018.jpg&amp;sid=YWVzX3NpZDp7ImFlc0tleUlkIjoiMTc4IiwiaG1hY0tleUlkIjoiMTc4IiwiaXZCYXNlNjQiOiJlRkV3NTBLYVJ4V3AzUzNoRmdxSmt3PT0iLCJzaWRCYXNlNjQiOiIyeTA4bURQSys2YmJkUVJVUEU0aXJFS1ZFSFZMVGNBUU85Y1ZuY3BESjhvUXBjQjgvVitLdzRaQXE0Tm8vMi94d0doMWpidFRINThKYzFla3JWbytidnNkNGlPcXJ6VzJmZXJMdGJHa2VvTG9Td0EvTTQ5Z251VWlCbDVvUjZaMiIsImhtYWNCYXNlNjQiOiI0SVVWdE9PZkZGcmVaemxYZUlKVjJJNDhGOERpck93czU1ZHBwZmpkd2djPSJ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853112" cy="329898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118</TotalTime>
  <Words>10</Words>
  <Application>Microsoft Office PowerPoint</Application>
  <PresentationFormat>Произвольный</PresentationFormat>
  <Paragraphs>5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 Муниципальное бюджетное дошкольное образовательное учреждение «Детский сад «Золотой петушок» муниципального образования Черноморский район Республики Крым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Smoxt</dc:creator>
  <cp:lastModifiedBy>Emine</cp:lastModifiedBy>
  <cp:revision>16</cp:revision>
  <dcterms:created xsi:type="dcterms:W3CDTF">2021-10-17T15:47:28Z</dcterms:created>
  <dcterms:modified xsi:type="dcterms:W3CDTF">2021-11-16T20:18:09Z</dcterms:modified>
</cp:coreProperties>
</file>